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6196A-ED2D-46C8-A705-6AEA5B08127B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61EDE-0436-4517-85D0-2E78B8296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61EDE-0436-4517-85D0-2E78B82969F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380942-882F-486C-A05E-707E70487AA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294FC-883A-4C6D-8A24-23E372548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Diasporic</a:t>
            </a:r>
            <a:r>
              <a:rPr lang="en-US" dirty="0" smtClean="0"/>
              <a:t> Literature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Prof. </a:t>
            </a:r>
            <a:r>
              <a:rPr lang="en-US" dirty="0" err="1" smtClean="0"/>
              <a:t>Shanta</a:t>
            </a:r>
            <a:r>
              <a:rPr lang="en-US" dirty="0" smtClean="0"/>
              <a:t> </a:t>
            </a:r>
            <a:r>
              <a:rPr lang="en-US" dirty="0" err="1" smtClean="0"/>
              <a:t>Patil</a:t>
            </a:r>
            <a:r>
              <a:rPr lang="en-US" dirty="0" smtClean="0"/>
              <a:t> </a:t>
            </a:r>
            <a:r>
              <a:rPr lang="en-US" dirty="0" err="1" smtClean="0"/>
              <a:t>Kulkarni</a:t>
            </a:r>
            <a:endParaRPr lang="en-US" dirty="0" smtClean="0"/>
          </a:p>
          <a:p>
            <a:r>
              <a:rPr lang="en-US" dirty="0" smtClean="0"/>
              <a:t>Associate Professor of English</a:t>
            </a:r>
          </a:p>
          <a:p>
            <a:r>
              <a:rPr lang="en-US" dirty="0" smtClean="0"/>
              <a:t>Smt. K.S. </a:t>
            </a:r>
            <a:r>
              <a:rPr lang="en-US" dirty="0" err="1" smtClean="0"/>
              <a:t>Jigalur</a:t>
            </a:r>
            <a:r>
              <a:rPr lang="en-US" dirty="0" smtClean="0"/>
              <a:t> Arts &amp; Dr(</a:t>
            </a:r>
            <a:r>
              <a:rPr lang="en-US" dirty="0" err="1" smtClean="0"/>
              <a:t>Smt</a:t>
            </a:r>
            <a:r>
              <a:rPr lang="en-US" dirty="0" smtClean="0"/>
              <a:t>) S.M. </a:t>
            </a:r>
            <a:r>
              <a:rPr lang="en-US" dirty="0" err="1" smtClean="0"/>
              <a:t>Sheshgiri</a:t>
            </a:r>
            <a:r>
              <a:rPr lang="en-US" dirty="0" smtClean="0"/>
              <a:t> Commerce College for Women, </a:t>
            </a:r>
            <a:r>
              <a:rPr lang="en-US" dirty="0" err="1" smtClean="0"/>
              <a:t>Dharwad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Diaspora is a scattering of the seed in the wind, the fruits of which are a new creation and a fight to survive.</a:t>
            </a:r>
          </a:p>
          <a:p>
            <a:r>
              <a:rPr lang="en-US" dirty="0" smtClean="0"/>
              <a:t>Diaspora is a journey towards self- realization, Self-recognition, Self-knowledge and Self-definition.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atural-looking-label-thank-you-banner-white-blossoms-as-background-314264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15514" cy="6096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Coined from </a:t>
            </a:r>
            <a:r>
              <a:rPr lang="en-US" dirty="0" smtClean="0"/>
              <a:t>Greek Language-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speiro</a:t>
            </a:r>
            <a:r>
              <a:rPr lang="en-US" dirty="0" smtClean="0"/>
              <a:t>- to sow over</a:t>
            </a:r>
            <a:endParaRPr lang="en-US" dirty="0" smtClean="0"/>
          </a:p>
          <a:p>
            <a:r>
              <a:rPr lang="en-US" dirty="0" smtClean="0"/>
              <a:t>Means Dispersed or scattered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Diaspora </a:t>
            </a:r>
            <a:r>
              <a:rPr lang="en-US" dirty="0" smtClean="0"/>
              <a:t>describes people who have left their home country, usually involuntarily to foreign countries around the </a:t>
            </a:r>
            <a:r>
              <a:rPr lang="en-US" dirty="0" smtClean="0"/>
              <a:t>world.</a:t>
            </a:r>
          </a:p>
          <a:p>
            <a:r>
              <a:rPr lang="en-US" dirty="0" smtClean="0"/>
              <a:t>For example: The removal of Jewish people from Judea</a:t>
            </a:r>
          </a:p>
          <a:p>
            <a:r>
              <a:rPr lang="en-US" dirty="0" smtClean="0"/>
              <a:t>the removal of African’s through slavery</a:t>
            </a:r>
          </a:p>
          <a:p>
            <a:r>
              <a:rPr lang="en-US" dirty="0" smtClean="0"/>
              <a:t>Through Migration, Exile and Refugees of Syria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Diaspora people find themselves restricting, expanding, mixing and matching their new and old homes their new and old lives and identities. </a:t>
            </a:r>
          </a:p>
          <a:p>
            <a:r>
              <a:rPr lang="en-US" dirty="0" smtClean="0"/>
              <a:t>It is a study of what is taken with one of what is left behind and of what is transformed.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Meaning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based on the idea of a homeland.</a:t>
            </a:r>
          </a:p>
          <a:p>
            <a:r>
              <a:rPr lang="en-US" dirty="0" smtClean="0"/>
              <a:t>It provides narratives of harsh journeys undertaken for various reasons.</a:t>
            </a:r>
          </a:p>
          <a:p>
            <a:r>
              <a:rPr lang="en-US" dirty="0" smtClean="0"/>
              <a:t>It provides accounts of another ‘Sense of place’ away from homeland.</a:t>
            </a:r>
          </a:p>
          <a:p>
            <a:r>
              <a:rPr lang="en-US" dirty="0" smtClean="0"/>
              <a:t>One could read how ‘homeland-made’ protagonists behave in a far of land either adopting or rejecting new cultural codes of their new ‘sense of place.’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V.S. Naipaul</a:t>
            </a:r>
          </a:p>
          <a:p>
            <a:r>
              <a:rPr lang="en-US" dirty="0" err="1" smtClean="0"/>
              <a:t>Salman</a:t>
            </a:r>
            <a:r>
              <a:rPr lang="en-US" dirty="0" smtClean="0"/>
              <a:t> Rushdie</a:t>
            </a:r>
          </a:p>
          <a:p>
            <a:r>
              <a:rPr lang="en-US" dirty="0" err="1" smtClean="0"/>
              <a:t>Bharathi</a:t>
            </a:r>
            <a:r>
              <a:rPr lang="en-US" dirty="0" smtClean="0"/>
              <a:t> </a:t>
            </a:r>
            <a:r>
              <a:rPr lang="en-US" dirty="0" err="1" smtClean="0"/>
              <a:t>Mukerjee</a:t>
            </a:r>
            <a:endParaRPr lang="en-US" dirty="0" smtClean="0"/>
          </a:p>
          <a:p>
            <a:r>
              <a:rPr lang="en-US" dirty="0" err="1" smtClean="0"/>
              <a:t>Jumpa</a:t>
            </a:r>
            <a:r>
              <a:rPr lang="en-US" dirty="0" smtClean="0"/>
              <a:t> </a:t>
            </a:r>
            <a:r>
              <a:rPr lang="en-US" dirty="0" err="1" smtClean="0"/>
              <a:t>Lahiri</a:t>
            </a:r>
            <a:endParaRPr lang="en-US" dirty="0" smtClean="0"/>
          </a:p>
          <a:p>
            <a:r>
              <a:rPr lang="en-US" dirty="0" err="1" smtClean="0"/>
              <a:t>Amitav</a:t>
            </a:r>
            <a:r>
              <a:rPr lang="en-US" dirty="0" smtClean="0"/>
              <a:t> </a:t>
            </a:r>
            <a:r>
              <a:rPr lang="en-US" dirty="0" err="1" smtClean="0"/>
              <a:t>Ghosh</a:t>
            </a:r>
            <a:endParaRPr lang="en-US" dirty="0" smtClean="0"/>
          </a:p>
          <a:p>
            <a:r>
              <a:rPr lang="en-US" dirty="0" err="1" smtClean="0"/>
              <a:t>Rohinton</a:t>
            </a:r>
            <a:r>
              <a:rPr lang="en-US" dirty="0" smtClean="0"/>
              <a:t> </a:t>
            </a:r>
            <a:r>
              <a:rPr lang="en-US" dirty="0" err="1" smtClean="0"/>
              <a:t>Mistry</a:t>
            </a:r>
            <a:endParaRPr lang="en-US" dirty="0" smtClean="0"/>
          </a:p>
          <a:p>
            <a:r>
              <a:rPr lang="en-US" dirty="0" err="1" smtClean="0"/>
              <a:t>Kiran</a:t>
            </a:r>
            <a:r>
              <a:rPr lang="en-US" dirty="0" smtClean="0"/>
              <a:t> Desai</a:t>
            </a:r>
          </a:p>
          <a:p>
            <a:r>
              <a:rPr lang="en-US" dirty="0" smtClean="0"/>
              <a:t>Kamala </a:t>
            </a:r>
            <a:r>
              <a:rPr lang="en-US" dirty="0" err="1" smtClean="0"/>
              <a:t>Markandeya</a:t>
            </a:r>
            <a:endParaRPr lang="en-US" dirty="0" smtClean="0"/>
          </a:p>
          <a:p>
            <a:r>
              <a:rPr lang="en-US" dirty="0" err="1" smtClean="0"/>
              <a:t>Chitra</a:t>
            </a:r>
            <a:r>
              <a:rPr lang="en-US" dirty="0" smtClean="0"/>
              <a:t> </a:t>
            </a:r>
            <a:r>
              <a:rPr lang="en-US" dirty="0" err="1" smtClean="0"/>
              <a:t>Banerjee</a:t>
            </a:r>
            <a:r>
              <a:rPr lang="en-US" dirty="0" smtClean="0"/>
              <a:t> </a:t>
            </a:r>
            <a:r>
              <a:rPr lang="en-US" dirty="0" err="1" smtClean="0"/>
              <a:t>Divakaruni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Diaspora writers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 smtClean="0"/>
              <a:t>Seventh Novel , author’s best, Published in 1972</a:t>
            </a:r>
          </a:p>
          <a:p>
            <a:r>
              <a:rPr lang="en-US" sz="3800" dirty="0" smtClean="0"/>
              <a:t>It’s a tragedy of alienation</a:t>
            </a:r>
          </a:p>
          <a:p>
            <a:r>
              <a:rPr lang="en-US" sz="3800" dirty="0" smtClean="0"/>
              <a:t>Story of an elderly Brahmin “</a:t>
            </a:r>
            <a:r>
              <a:rPr lang="en-US" sz="3800" dirty="0" err="1" smtClean="0"/>
              <a:t>Srinivas</a:t>
            </a:r>
            <a:r>
              <a:rPr lang="en-US" sz="3800" dirty="0" smtClean="0"/>
              <a:t>”, native of India</a:t>
            </a:r>
          </a:p>
          <a:p>
            <a:r>
              <a:rPr lang="en-US" sz="3800" dirty="0" smtClean="0"/>
              <a:t>Lived nearly 30yrs in London with his wife and two children.</a:t>
            </a:r>
          </a:p>
          <a:p>
            <a:r>
              <a:rPr lang="en-US" sz="3800" dirty="0" smtClean="0"/>
              <a:t> At </a:t>
            </a:r>
            <a:r>
              <a:rPr lang="en-US" sz="3800" dirty="0" smtClean="0"/>
              <a:t>70 years old he was marked as a ‘Pariah’, ‘a Convict on Parole”</a:t>
            </a:r>
          </a:p>
          <a:p>
            <a:r>
              <a:rPr lang="en-US" sz="3800" dirty="0" smtClean="0"/>
              <a:t>Always used to call London as ‘My country’, I feel at home in it, more than I would in my own’ but was not accepted fully.</a:t>
            </a:r>
          </a:p>
          <a:p>
            <a:r>
              <a:rPr lang="en-US" sz="3800" dirty="0" smtClean="0"/>
              <a:t>Apt title- Nowhere Man</a:t>
            </a:r>
          </a:p>
          <a:p>
            <a:endParaRPr lang="en-US" sz="3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Nowhere Man- Kamala </a:t>
            </a:r>
            <a:r>
              <a:rPr lang="en-US" dirty="0" err="1" smtClean="0"/>
              <a:t>Markandeya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novel of </a:t>
            </a:r>
            <a:r>
              <a:rPr lang="en-US" dirty="0" err="1" smtClean="0"/>
              <a:t>Jhumpa</a:t>
            </a:r>
            <a:r>
              <a:rPr lang="en-US" dirty="0" smtClean="0"/>
              <a:t> </a:t>
            </a:r>
            <a:r>
              <a:rPr lang="en-US" dirty="0" err="1" smtClean="0"/>
              <a:t>Lahiri</a:t>
            </a:r>
            <a:r>
              <a:rPr lang="en-US" dirty="0" smtClean="0"/>
              <a:t>, an American author, Bengali by birth, published in 2003</a:t>
            </a:r>
          </a:p>
          <a:p>
            <a:r>
              <a:rPr lang="en-US" dirty="0" smtClean="0"/>
              <a:t>Theme of ‘Importance of Names’</a:t>
            </a:r>
          </a:p>
          <a:p>
            <a:r>
              <a:rPr lang="en-US" dirty="0" smtClean="0"/>
              <a:t>Depicts the struggles of </a:t>
            </a:r>
            <a:r>
              <a:rPr lang="en-US" dirty="0" err="1" smtClean="0"/>
              <a:t>Ashoke</a:t>
            </a:r>
            <a:r>
              <a:rPr lang="en-US" dirty="0" smtClean="0"/>
              <a:t> and </a:t>
            </a:r>
            <a:r>
              <a:rPr lang="en-US" dirty="0" err="1" smtClean="0"/>
              <a:t>Ashima</a:t>
            </a:r>
            <a:r>
              <a:rPr lang="en-US" dirty="0" smtClean="0"/>
              <a:t> </a:t>
            </a:r>
            <a:r>
              <a:rPr lang="en-US" dirty="0" err="1" smtClean="0"/>
              <a:t>Ganguli</a:t>
            </a:r>
            <a:r>
              <a:rPr lang="en-US" dirty="0" smtClean="0"/>
              <a:t>, first generation immigrants from the East-Indian state of West Bengal to the united States, and their American-born children Gogol and Sonia.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Namesake- </a:t>
            </a:r>
            <a:r>
              <a:rPr lang="en-US" dirty="0" err="1" smtClean="0"/>
              <a:t>Jhumpa</a:t>
            </a:r>
            <a:r>
              <a:rPr lang="en-US" dirty="0" smtClean="0"/>
              <a:t> </a:t>
            </a:r>
            <a:r>
              <a:rPr lang="en-US" dirty="0" err="1" smtClean="0"/>
              <a:t>Lahiri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Indian American-Canadian writer</a:t>
            </a:r>
          </a:p>
          <a:p>
            <a:r>
              <a:rPr lang="en-US" dirty="0" smtClean="0"/>
              <a:t>One of the best novels written around 1980</a:t>
            </a:r>
          </a:p>
          <a:p>
            <a:r>
              <a:rPr lang="en-US" dirty="0" smtClean="0"/>
              <a:t>Two themes- jasmine’s love story and about life struggle</a:t>
            </a:r>
          </a:p>
          <a:p>
            <a:r>
              <a:rPr lang="en-US" dirty="0" err="1" smtClean="0"/>
              <a:t>Jyoti</a:t>
            </a:r>
            <a:r>
              <a:rPr lang="en-US" dirty="0" smtClean="0"/>
              <a:t> born in </a:t>
            </a:r>
            <a:r>
              <a:rPr lang="en-US" dirty="0" err="1" smtClean="0"/>
              <a:t>Hasnapur</a:t>
            </a:r>
            <a:r>
              <a:rPr lang="en-US" dirty="0" smtClean="0"/>
              <a:t>, India, becomes jasmine  moves to USA to fulfill her husbands dream, makes a long journey out of India, suffering trials and tribulations.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Jasmine- </a:t>
            </a:r>
            <a:r>
              <a:rPr lang="en-US" dirty="0" err="1" smtClean="0"/>
              <a:t>Bharati</a:t>
            </a:r>
            <a:r>
              <a:rPr lang="en-US" dirty="0" smtClean="0"/>
              <a:t> </a:t>
            </a:r>
            <a:r>
              <a:rPr lang="en-US" dirty="0" err="1" smtClean="0"/>
              <a:t>Mukerjee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474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Diasporic Literature</vt:lpstr>
      <vt:lpstr>Meaning</vt:lpstr>
      <vt:lpstr>History</vt:lpstr>
      <vt:lpstr>Modern Meaning</vt:lpstr>
      <vt:lpstr>Characteristics </vt:lpstr>
      <vt:lpstr>Diaspora writers</vt:lpstr>
      <vt:lpstr>Nowhere Man- Kamala Markandeya</vt:lpstr>
      <vt:lpstr>The Namesake- Jhumpa Lahiri</vt:lpstr>
      <vt:lpstr>Jasmine- Bharati Mukerjee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Diaspora</dc:title>
  <dc:creator>Asus</dc:creator>
  <cp:lastModifiedBy>Asus</cp:lastModifiedBy>
  <cp:revision>34</cp:revision>
  <dcterms:created xsi:type="dcterms:W3CDTF">2022-08-05T07:08:57Z</dcterms:created>
  <dcterms:modified xsi:type="dcterms:W3CDTF">2022-08-19T18:01:29Z</dcterms:modified>
</cp:coreProperties>
</file>